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98550" y="235300"/>
            <a:ext cx="7155000" cy="1720800"/>
            <a:chOff x="198550" y="235300"/>
            <a:chExt cx="7155000" cy="1720800"/>
          </a:xfrm>
        </p:grpSpPr>
        <p:sp>
          <p:nvSpPr>
            <p:cNvPr id="55" name="Google Shape;55;p13"/>
            <p:cNvSpPr/>
            <p:nvPr/>
          </p:nvSpPr>
          <p:spPr>
            <a:xfrm>
              <a:off x="235300" y="235300"/>
              <a:ext cx="7088700" cy="1720800"/>
            </a:xfrm>
            <a:prstGeom prst="round1Rect">
              <a:avLst>
                <a:gd fmla="val 16667" name="adj"/>
              </a:avLst>
            </a:prstGeom>
            <a:gradFill>
              <a:gsLst>
                <a:gs pos="0">
                  <a:srgbClr val="4E29AA"/>
                </a:gs>
                <a:gs pos="100000">
                  <a:srgbClr val="1E123D"/>
                </a:gs>
              </a:gsLst>
              <a:lin ang="5400012" scaled="0"/>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300" y="698925"/>
              <a:ext cx="70887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rgbClr val="FFFFFF"/>
                  </a:solidFill>
                  <a:latin typeface="Calibri"/>
                  <a:ea typeface="Calibri"/>
                  <a:cs typeface="Calibri"/>
                  <a:sym typeface="Calibri"/>
                </a:rPr>
                <a:t>JOHN TAN</a:t>
              </a:r>
              <a:endParaRPr sz="3000">
                <a:solidFill>
                  <a:srgbClr val="FFFFFF"/>
                </a:solidFill>
                <a:latin typeface="Calibri"/>
                <a:ea typeface="Calibri"/>
                <a:cs typeface="Calibri"/>
                <a:sym typeface="Calibri"/>
              </a:endParaRPr>
            </a:p>
          </p:txBody>
        </p:sp>
        <p:sp>
          <p:nvSpPr>
            <p:cNvPr id="57" name="Google Shape;57;p13"/>
            <p:cNvSpPr txBox="1"/>
            <p:nvPr/>
          </p:nvSpPr>
          <p:spPr>
            <a:xfrm>
              <a:off x="235650" y="1617400"/>
              <a:ext cx="7088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r>
                <a:rPr lang="en" sz="1000">
                  <a:solidFill>
                    <a:srgbClr val="FFFFFF"/>
                  </a:solidFill>
                  <a:latin typeface="Calibri"/>
                  <a:ea typeface="Calibri"/>
                  <a:cs typeface="Calibri"/>
                  <a:sym typeface="Calibri"/>
                </a:rPr>
                <a:t> . Mobile: +65 888 8888 . 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cxnSp>
          <p:nvCxnSpPr>
            <p:cNvPr id="58" name="Google Shape;58;p13"/>
            <p:cNvCxnSpPr/>
            <p:nvPr/>
          </p:nvCxnSpPr>
          <p:spPr>
            <a:xfrm>
              <a:off x="198550" y="1630450"/>
              <a:ext cx="7155000" cy="0"/>
            </a:xfrm>
            <a:prstGeom prst="straightConnector1">
              <a:avLst/>
            </a:prstGeom>
            <a:noFill/>
            <a:ln cap="flat" cmpd="sng" w="9525">
              <a:solidFill>
                <a:schemeClr val="lt1"/>
              </a:solidFill>
              <a:prstDash val="solid"/>
              <a:round/>
              <a:headEnd len="med" w="med" type="none"/>
              <a:tailEnd len="med" w="med" type="none"/>
            </a:ln>
          </p:spPr>
        </p:cxnSp>
        <p:sp>
          <p:nvSpPr>
            <p:cNvPr id="59" name="Google Shape;59;p13"/>
            <p:cNvSpPr txBox="1"/>
            <p:nvPr/>
          </p:nvSpPr>
          <p:spPr>
            <a:xfrm>
              <a:off x="231700" y="235300"/>
              <a:ext cx="7088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grpSp>
      <p:grpSp>
        <p:nvGrpSpPr>
          <p:cNvPr id="60" name="Google Shape;60;p13"/>
          <p:cNvGrpSpPr/>
          <p:nvPr/>
        </p:nvGrpSpPr>
        <p:grpSpPr>
          <a:xfrm>
            <a:off x="235650" y="2103125"/>
            <a:ext cx="2338200" cy="1385400"/>
            <a:chOff x="235650" y="2103125"/>
            <a:chExt cx="2338200" cy="1385400"/>
          </a:xfrm>
        </p:grpSpPr>
        <p:sp>
          <p:nvSpPr>
            <p:cNvPr id="61" name="Google Shape;61;p13"/>
            <p:cNvSpPr/>
            <p:nvPr/>
          </p:nvSpPr>
          <p:spPr>
            <a:xfrm>
              <a:off x="235650" y="2103125"/>
              <a:ext cx="2338200" cy="338700"/>
            </a:xfrm>
            <a:prstGeom prst="round2SameRect">
              <a:avLst>
                <a:gd fmla="val 50000" name="adj1"/>
                <a:gd fmla="val 0" name="adj2"/>
              </a:avLst>
            </a:prstGeom>
            <a:solidFill>
              <a:srgbClr val="351C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63" name="Google Shape;63;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JOHN TAN WEE MENG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1988</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MARRIED</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S8888888Z</a:t>
              </a:r>
              <a:endParaRPr sz="1000">
                <a:latin typeface="Calibri"/>
                <a:ea typeface="Calibri"/>
                <a:cs typeface="Calibri"/>
                <a:sym typeface="Calibri"/>
              </a:endParaRPr>
            </a:p>
          </p:txBody>
        </p:sp>
      </p:grpSp>
      <p:grpSp>
        <p:nvGrpSpPr>
          <p:cNvPr id="64" name="Google Shape;64;p13"/>
          <p:cNvGrpSpPr/>
          <p:nvPr/>
        </p:nvGrpSpPr>
        <p:grpSpPr>
          <a:xfrm>
            <a:off x="235650" y="3665525"/>
            <a:ext cx="2338200" cy="2965500"/>
            <a:chOff x="235650" y="2103125"/>
            <a:chExt cx="2338200" cy="2965500"/>
          </a:xfrm>
        </p:grpSpPr>
        <p:sp>
          <p:nvSpPr>
            <p:cNvPr id="65" name="Google Shape;65;p13"/>
            <p:cNvSpPr/>
            <p:nvPr/>
          </p:nvSpPr>
          <p:spPr>
            <a:xfrm>
              <a:off x="235650" y="2103125"/>
              <a:ext cx="2338200" cy="338700"/>
            </a:xfrm>
            <a:prstGeom prst="round2SameRect">
              <a:avLst>
                <a:gd fmla="val 50000" name="adj1"/>
                <a:gd fmla="val 0" name="adj2"/>
              </a:avLst>
            </a:prstGeom>
            <a:solidFill>
              <a:srgbClr val="351C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7" name="Google Shape;67;p13"/>
            <p:cNvSpPr txBox="1"/>
            <p:nvPr/>
          </p:nvSpPr>
          <p:spPr>
            <a:xfrm>
              <a:off x="235650" y="24418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68" name="Google Shape;68;p13"/>
          <p:cNvSpPr/>
          <p:nvPr/>
        </p:nvSpPr>
        <p:spPr>
          <a:xfrm>
            <a:off x="2790800" y="3665525"/>
            <a:ext cx="4533300" cy="338700"/>
          </a:xfrm>
          <a:prstGeom prst="round2SameRect">
            <a:avLst>
              <a:gd fmla="val 50000" name="adj1"/>
              <a:gd fmla="val 0" name="adj2"/>
            </a:avLst>
          </a:prstGeom>
          <a:solidFill>
            <a:srgbClr val="351C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2790800" y="3665525"/>
            <a:ext cx="4533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70" name="Google Shape;70;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71" name="Google Shape;71;p13"/>
          <p:cNvSpPr/>
          <p:nvPr/>
        </p:nvSpPr>
        <p:spPr>
          <a:xfrm>
            <a:off x="235650" y="10161275"/>
            <a:ext cx="7088400" cy="338700"/>
          </a:xfrm>
          <a:prstGeom prst="round2SameRect">
            <a:avLst>
              <a:gd fmla="val 0" name="adj1"/>
              <a:gd fmla="val 0" name="adj2"/>
            </a:avLst>
          </a:prstGeom>
          <a:solidFill>
            <a:srgbClr val="351C7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72" name="Google Shape;72;p13"/>
          <p:cNvGrpSpPr/>
          <p:nvPr/>
        </p:nvGrpSpPr>
        <p:grpSpPr>
          <a:xfrm>
            <a:off x="235650" y="6808025"/>
            <a:ext cx="2338200" cy="2447400"/>
            <a:chOff x="235650" y="2103125"/>
            <a:chExt cx="2338200" cy="2447400"/>
          </a:xfrm>
        </p:grpSpPr>
        <p:sp>
          <p:nvSpPr>
            <p:cNvPr id="73" name="Google Shape;73;p13"/>
            <p:cNvSpPr/>
            <p:nvPr/>
          </p:nvSpPr>
          <p:spPr>
            <a:xfrm>
              <a:off x="235650" y="2103125"/>
              <a:ext cx="2338200" cy="338700"/>
            </a:xfrm>
            <a:prstGeom prst="round2SameRect">
              <a:avLst>
                <a:gd fmla="val 50000" name="adj1"/>
                <a:gd fmla="val 0" name="adj2"/>
              </a:avLst>
            </a:prstGeom>
            <a:solidFill>
              <a:srgbClr val="351C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75" name="Google Shape;75;p13"/>
            <p:cNvSpPr txBox="1"/>
            <p:nvPr/>
          </p:nvSpPr>
          <p:spPr>
            <a:xfrm>
              <a:off x="235650" y="24418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MANDARIN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sp>
        <p:nvSpPr>
          <p:cNvPr id="76" name="Google Shape;76;p13"/>
          <p:cNvSpPr/>
          <p:nvPr/>
        </p:nvSpPr>
        <p:spPr>
          <a:xfrm>
            <a:off x="2790800" y="2118125"/>
            <a:ext cx="1514400" cy="338700"/>
          </a:xfrm>
          <a:prstGeom prst="round2SameRect">
            <a:avLst>
              <a:gd fmla="val 50000" name="adj1"/>
              <a:gd fmla="val 0" name="adj2"/>
            </a:avLst>
          </a:prstGeom>
          <a:solidFill>
            <a:srgbClr val="351C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8" name="Google Shape;78;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