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xxxxxxx@xxxxxxxx.com" TargetMode="External"/><Relationship Id="rId4" Type="http://schemas.openxmlformats.org/officeDocument/2006/relationships/hyperlink" Target="https://www.linkedin.com/in/jerome-g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31400" y="235300"/>
            <a:ext cx="7092600" cy="1782300"/>
          </a:xfrm>
          <a:prstGeom prst="round2DiagRect">
            <a:avLst>
              <a:gd fmla="val 0" name="adj1"/>
              <a:gd fmla="val 0" name="adj2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778000" y="803200"/>
            <a:ext cx="354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AISHA HASLINDA</a:t>
            </a:r>
            <a:endParaRPr b="1" sz="3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778000" y="570725"/>
            <a:ext cx="354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For Your Consideration</a:t>
            </a:r>
            <a:endParaRPr b="1" sz="100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5800" y="21031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PERSONAL DETAILS</a:t>
            </a:r>
            <a:endParaRPr b="1" sz="10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35650" y="2441825"/>
            <a:ext cx="23382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Full Name:	AISHA HASLINDA 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Date of Birth:	1 JANUARY 1998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Nationality:	SINGAPOREAN CITIZEN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NRIC No.:	S9888888Z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Education level:	Diploma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55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SKILLS &amp; SOFTWARE</a:t>
            </a:r>
            <a:endParaRPr b="1" sz="10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35650" y="4004225"/>
            <a:ext cx="23382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SAP B1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HR MODULE</a:t>
            </a:r>
            <a:b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MICROSOFT OFFICE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WORD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POWERPOINT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EXCEL</a:t>
            </a:r>
            <a:b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BASIC HTML CODING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BASIC JAVASCRIPT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ADOBE PHOTOSHOP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FACEBOOK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ANALYTICS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BUSINESS MANAGER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CONTENT CREATION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FAQ SETUP &amp; CRM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AD BUDGETING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7909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ACADEMIC ACHIEVEMENTS</a:t>
            </a:r>
            <a:endParaRPr b="1" sz="10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790800" y="4004225"/>
            <a:ext cx="4533300" cy="3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Jul 2018 – Jul 2021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Diploma in Business Management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ACME POLYTECHNIC OF SINGAPORE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Notable achievements: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Chairperson of graduating committee, involved in planning &amp; guest invitations for event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Vice president of ACME POLY BUSINESS CLUB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Provided free tuition service to neighborhood children on my weekends at church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Actively involved in charitable food drives, serving the community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Set polytechnic’s record for most number of chicken nuggets consumed in a minute (23) 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Jan 2014 – Dec 2017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GCE ‘O’ Levels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ACME SECONDARY SCHOOL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Notable achievements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Distinctions in English, Mother tongue, Math &amp; Art (9 pts total)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Chairperson of school’s Computer Club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Participated in inter-school Debate competition, awarded 2nd place (Silver) 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Class monitor for 2 years running since secondary 2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Head prefect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777750" y="10161275"/>
            <a:ext cx="3546300" cy="338700"/>
          </a:xfrm>
          <a:prstGeom prst="round2SameRect">
            <a:avLst>
              <a:gd fmla="val 0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Page 1 of 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35650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LANGUAGE PROFICIENCY</a:t>
            </a:r>
            <a:endParaRPr b="1" sz="10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35650" y="7693025"/>
            <a:ext cx="23382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○"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MELAYU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BAHASA INDONESIA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GERMAN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Basic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790900" y="2103125"/>
            <a:ext cx="1671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CAREER OBJECTIVES</a:t>
            </a:r>
            <a:endParaRPr b="1" sz="10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790800" y="2456825"/>
            <a:ext cx="4533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am looking forward to embark on a career which will allow me to grow my strengths in the area of business management. I am also looking for a dynamic organization that encourages critical thinking and an </a:t>
            </a: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opportunity</a:t>
            </a: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to be mentored by a senior staff. I am dedicated, focussed &amp; a task-oriented individual who brings passion with a strong desire to learn &amp; improve to the table. All I ask is for an opportunity to do so. </a:t>
            </a:r>
            <a:r>
              <a:rPr lang="en" sz="1000">
                <a:solidFill>
                  <a:srgbClr val="434343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(This is just a sample for your reference)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790925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WORK EXPERIENCE</a:t>
            </a:r>
            <a:endParaRPr b="1" sz="10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790925" y="7693025"/>
            <a:ext cx="4533300" cy="23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Oct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2019 – Nov 2019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INTERN,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ACME BUSINESS PTE LTD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Assisted Sales Director in preparation of sales pitches via powerpoint presentations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Acquired basic knowledge of SAP B1 system while seconded to HR team for learning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Learnt business negotiation tactics while accompanying sales director to client meetings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Jan 2018 – May 2018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SALES ASSOCIATE, ACME RETAIL PTE LTD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Assist Store manager with managing day to day operations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Managed customer enquiries &amp; Feedback via FaceBook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Oversee stock inventory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35800" y="232925"/>
            <a:ext cx="354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●</a:t>
            </a: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Email: </a:t>
            </a:r>
            <a:r>
              <a:rPr lang="en" sz="1000" u="sng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xxxxxxx@xxxxxxxx.com</a:t>
            </a: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● Mobile: +65 888 8888 </a:t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● LinkedIn: </a:t>
            </a:r>
            <a:r>
              <a:rPr lang="en" sz="1000" u="sng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https://www.linkedin.com/in/</a:t>
            </a:r>
            <a:r>
              <a:rPr lang="en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238125" y="2447925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F9CB9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234400" y="4000500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F9CB9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238125" y="7686675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F9CB9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/>
          <p:nvPr/>
        </p:nvCxnSpPr>
        <p:spPr>
          <a:xfrm>
            <a:off x="2619375" y="2457450"/>
            <a:ext cx="0" cy="7658100"/>
          </a:xfrm>
          <a:prstGeom prst="straightConnector1">
            <a:avLst/>
          </a:prstGeom>
          <a:noFill/>
          <a:ln cap="flat" cmpd="sng" w="9525">
            <a:solidFill>
              <a:srgbClr val="F9CB9C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