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1400" y="235300"/>
            <a:ext cx="7092600" cy="1782300"/>
          </a:xfrm>
          <a:prstGeom prst="plaque">
            <a:avLst>
              <a:gd fmla="val 10799" name="adj"/>
            </a:avLst>
          </a:prstGeom>
          <a:solidFill>
            <a:srgbClr val="EAD1DC"/>
          </a:solidFill>
          <a:ln cap="flat" cmpd="sng" w="9525">
            <a:solidFill>
              <a:srgbClr val="EAD1D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778000" y="803200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SELVARAJ M</a:t>
            </a:r>
            <a:endParaRPr b="1" sz="3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78000" y="570725"/>
            <a:ext cx="3546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For Your Consideration</a:t>
            </a:r>
            <a:endParaRPr b="1"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5800" y="2103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PERSONAL DETAILS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Full Name:	SELVARAJ M 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55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SKILLS &amp; SOFTWARE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7909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ACADEMIC ACHIEVEMENTS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777750" y="10161275"/>
            <a:ext cx="35463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35650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LANGUAGE PROFICIENCY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7693025"/>
            <a:ext cx="2338200" cy="19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○"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TAMIL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GERMAN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Basic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790900" y="2103125"/>
            <a:ext cx="1671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CAREER OBJECTIVES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rgbClr val="434343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925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WORK EXPERIENCE</a:t>
            </a:r>
            <a:endParaRPr b="1"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A64D79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rgbClr val="A64D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31400" y="803200"/>
            <a:ext cx="3435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C27B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● Mobile: +65 888 8888 </a:t>
            </a:r>
            <a:endParaRPr sz="1000">
              <a:solidFill>
                <a:srgbClr val="C27B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● LinkedIn: </a:t>
            </a:r>
            <a:r>
              <a:rPr lang="en" sz="1000" u="sng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C27BA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C27B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2619375" y="2457450"/>
            <a:ext cx="0" cy="76581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3667125" y="388300"/>
            <a:ext cx="0" cy="14763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