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1700" y="235300"/>
            <a:ext cx="7092300" cy="1720800"/>
            <a:chOff x="231700" y="235300"/>
            <a:chExt cx="7092300" cy="1720800"/>
          </a:xfrm>
        </p:grpSpPr>
        <p:sp>
          <p:nvSpPr>
            <p:cNvPr id="55" name="Google Shape;55;p13"/>
            <p:cNvSpPr/>
            <p:nvPr/>
          </p:nvSpPr>
          <p:spPr>
            <a:xfrm>
              <a:off x="235300" y="235300"/>
              <a:ext cx="7088700" cy="1720800"/>
            </a:xfrm>
            <a:prstGeom prst="snip1Rect">
              <a:avLst>
                <a:gd fmla="val 16667" name="adj"/>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300" y="757150"/>
              <a:ext cx="70884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FFFFFF"/>
                  </a:solidFill>
                  <a:latin typeface="Calibri"/>
                  <a:ea typeface="Calibri"/>
                  <a:cs typeface="Calibri"/>
                  <a:sym typeface="Calibri"/>
                </a:rPr>
                <a:t>JANE LEE</a:t>
              </a:r>
              <a:endParaRPr sz="3200">
                <a:solidFill>
                  <a:srgbClr val="FFFFFF"/>
                </a:solidFill>
                <a:latin typeface="Calibri"/>
                <a:ea typeface="Calibri"/>
                <a:cs typeface="Calibri"/>
                <a:sym typeface="Calibri"/>
              </a:endParaRPr>
            </a:p>
          </p:txBody>
        </p:sp>
        <p:sp>
          <p:nvSpPr>
            <p:cNvPr id="57" name="Google Shape;57;p13"/>
            <p:cNvSpPr txBox="1"/>
            <p:nvPr/>
          </p:nvSpPr>
          <p:spPr>
            <a:xfrm>
              <a:off x="235150" y="1434238"/>
              <a:ext cx="7088700" cy="338700"/>
            </a:xfrm>
            <a:prstGeom prst="rect">
              <a:avLst/>
            </a:prstGeom>
            <a:solidFill>
              <a:srgbClr val="1155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r>
                <a:rPr lang="en" sz="1000">
                  <a:solidFill>
                    <a:srgbClr val="FFFFFF"/>
                  </a:solidFill>
                  <a:latin typeface="Calibri"/>
                  <a:ea typeface="Calibri"/>
                  <a:cs typeface="Calibri"/>
                  <a:sym typeface="Calibri"/>
                </a:rPr>
                <a:t> . Mobile: +65 888 8888 . 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58" name="Google Shape;58;p13"/>
            <p:cNvSpPr txBox="1"/>
            <p:nvPr/>
          </p:nvSpPr>
          <p:spPr>
            <a:xfrm>
              <a:off x="231700" y="235300"/>
              <a:ext cx="3544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grpSp>
      <p:grpSp>
        <p:nvGrpSpPr>
          <p:cNvPr id="59" name="Google Shape;59;p13"/>
          <p:cNvGrpSpPr/>
          <p:nvPr/>
        </p:nvGrpSpPr>
        <p:grpSpPr>
          <a:xfrm>
            <a:off x="235650" y="2103125"/>
            <a:ext cx="2338200" cy="1385400"/>
            <a:chOff x="235650" y="2103125"/>
            <a:chExt cx="2338200" cy="1385400"/>
          </a:xfrm>
        </p:grpSpPr>
        <p:sp>
          <p:nvSpPr>
            <p:cNvPr id="60" name="Google Shape;60;p13"/>
            <p:cNvSpPr/>
            <p:nvPr/>
          </p:nvSpPr>
          <p:spPr>
            <a:xfrm>
              <a:off x="235650" y="2103125"/>
              <a:ext cx="2338200" cy="338700"/>
            </a:xfrm>
            <a:prstGeom prst="snip1Rect">
              <a:avLst>
                <a:gd fmla="val 50000" name="adj"/>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62" name="Google Shape;62;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JANE LEE BEE LENG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1986</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SINGLE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S8688888Z</a:t>
              </a:r>
              <a:endParaRPr sz="1000">
                <a:latin typeface="Calibri"/>
                <a:ea typeface="Calibri"/>
                <a:cs typeface="Calibri"/>
                <a:sym typeface="Calibri"/>
              </a:endParaRPr>
            </a:p>
          </p:txBody>
        </p:sp>
      </p:grpSp>
      <p:grpSp>
        <p:nvGrpSpPr>
          <p:cNvPr id="63" name="Google Shape;63;p13"/>
          <p:cNvGrpSpPr/>
          <p:nvPr/>
        </p:nvGrpSpPr>
        <p:grpSpPr>
          <a:xfrm>
            <a:off x="235650" y="3665525"/>
            <a:ext cx="2338200" cy="2965500"/>
            <a:chOff x="235650" y="2103125"/>
            <a:chExt cx="2338200" cy="2965500"/>
          </a:xfrm>
        </p:grpSpPr>
        <p:sp>
          <p:nvSpPr>
            <p:cNvPr id="64" name="Google Shape;64;p13"/>
            <p:cNvSpPr/>
            <p:nvPr/>
          </p:nvSpPr>
          <p:spPr>
            <a:xfrm>
              <a:off x="235650" y="2103125"/>
              <a:ext cx="2338200" cy="338700"/>
            </a:xfrm>
            <a:prstGeom prst="snip1Rect">
              <a:avLst>
                <a:gd fmla="val 50000" name="adj"/>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txBox="1"/>
            <p:nvPr/>
          </p:nvSpPr>
          <p:spPr>
            <a:xfrm>
              <a:off x="235650" y="2103125"/>
              <a:ext cx="2088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6" name="Google Shape;66;p13"/>
            <p:cNvSpPr txBox="1"/>
            <p:nvPr/>
          </p:nvSpPr>
          <p:spPr>
            <a:xfrm>
              <a:off x="235650" y="24418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67" name="Google Shape;67;p13"/>
          <p:cNvSpPr/>
          <p:nvPr/>
        </p:nvSpPr>
        <p:spPr>
          <a:xfrm flipH="1">
            <a:off x="2790800" y="3665525"/>
            <a:ext cx="4533300" cy="338700"/>
          </a:xfrm>
          <a:prstGeom prst="snip1Rect">
            <a:avLst>
              <a:gd fmla="val 50000" name="adj"/>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txBox="1"/>
          <p:nvPr/>
        </p:nvSpPr>
        <p:spPr>
          <a:xfrm>
            <a:off x="3095625" y="3665525"/>
            <a:ext cx="42285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69" name="Google Shape;69;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1155CC"/>
                </a:solidFill>
                <a:latin typeface="Calibri"/>
                <a:ea typeface="Calibri"/>
                <a:cs typeface="Calibri"/>
                <a:sym typeface="Calibri"/>
              </a:rPr>
              <a:t>Assistant Director</a:t>
            </a:r>
            <a:endParaRPr b="1" sz="1000">
              <a:solidFill>
                <a:srgbClr val="1155CC"/>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1155CC"/>
                </a:solidFill>
                <a:latin typeface="Calibri"/>
                <a:ea typeface="Calibri"/>
                <a:cs typeface="Calibri"/>
                <a:sym typeface="Calibri"/>
              </a:rPr>
              <a:t>ACME BUSINESS CONSULTING PTE. LTD.</a:t>
            </a:r>
            <a:endParaRPr b="1" sz="1000">
              <a:solidFill>
                <a:srgbClr val="1155CC"/>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1155CC"/>
                </a:solidFill>
                <a:latin typeface="Calibri"/>
                <a:ea typeface="Calibri"/>
                <a:cs typeface="Calibri"/>
                <a:sym typeface="Calibri"/>
              </a:rPr>
              <a:t>Senior Manager</a:t>
            </a:r>
            <a:endParaRPr b="1" sz="1000">
              <a:solidFill>
                <a:srgbClr val="1155CC"/>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1155CC"/>
                </a:solidFill>
                <a:latin typeface="Calibri"/>
                <a:ea typeface="Calibri"/>
                <a:cs typeface="Calibri"/>
                <a:sym typeface="Calibri"/>
              </a:rPr>
              <a:t>ACME BUSINESS PTE. LTD.</a:t>
            </a:r>
            <a:endParaRPr b="1" sz="1000">
              <a:solidFill>
                <a:srgbClr val="1155CC"/>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rgbClr val="1155CC"/>
                </a:solidFill>
                <a:latin typeface="Calibri"/>
                <a:ea typeface="Calibri"/>
                <a:cs typeface="Calibri"/>
                <a:sym typeface="Calibri"/>
              </a:rPr>
              <a:t>Assistant Manager</a:t>
            </a:r>
            <a:endParaRPr b="1" sz="1000">
              <a:solidFill>
                <a:srgbClr val="1155CC"/>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rgbClr val="1155CC"/>
                </a:solidFill>
                <a:latin typeface="Calibri"/>
                <a:ea typeface="Calibri"/>
                <a:cs typeface="Calibri"/>
                <a:sym typeface="Calibri"/>
              </a:rPr>
              <a:t>ACME GROUP</a:t>
            </a:r>
            <a:endParaRPr b="1" sz="1000">
              <a:solidFill>
                <a:srgbClr val="1155CC"/>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70" name="Google Shape;70;p13"/>
          <p:cNvSpPr/>
          <p:nvPr/>
        </p:nvSpPr>
        <p:spPr>
          <a:xfrm>
            <a:off x="235650" y="10161275"/>
            <a:ext cx="7088400" cy="338700"/>
          </a:xfrm>
          <a:prstGeom prst="round2SameRect">
            <a:avLst>
              <a:gd fmla="val 0" name="adj1"/>
              <a:gd fmla="val 0" name="adj2"/>
            </a:avLst>
          </a:prstGeom>
          <a:solidFill>
            <a:srgbClr val="1155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71" name="Google Shape;71;p13"/>
          <p:cNvGrpSpPr/>
          <p:nvPr/>
        </p:nvGrpSpPr>
        <p:grpSpPr>
          <a:xfrm>
            <a:off x="235650" y="6808025"/>
            <a:ext cx="2338200" cy="2447400"/>
            <a:chOff x="235650" y="2103125"/>
            <a:chExt cx="2338200" cy="2447400"/>
          </a:xfrm>
        </p:grpSpPr>
        <p:sp>
          <p:nvSpPr>
            <p:cNvPr id="72" name="Google Shape;72;p13"/>
            <p:cNvSpPr/>
            <p:nvPr/>
          </p:nvSpPr>
          <p:spPr>
            <a:xfrm>
              <a:off x="235650" y="2103125"/>
              <a:ext cx="2338200" cy="338700"/>
            </a:xfrm>
            <a:prstGeom prst="snip1Rect">
              <a:avLst>
                <a:gd fmla="val 50000" name="adj"/>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74" name="Google Shape;74;p13"/>
            <p:cNvSpPr txBox="1"/>
            <p:nvPr/>
          </p:nvSpPr>
          <p:spPr>
            <a:xfrm>
              <a:off x="235650" y="24418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MANDARIN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5" name="Google Shape;75;p13"/>
          <p:cNvGrpSpPr/>
          <p:nvPr/>
        </p:nvGrpSpPr>
        <p:grpSpPr>
          <a:xfrm>
            <a:off x="2790800" y="2118125"/>
            <a:ext cx="4533300" cy="1446900"/>
            <a:chOff x="2790800" y="2118125"/>
            <a:chExt cx="4533300" cy="1446900"/>
          </a:xfrm>
        </p:grpSpPr>
        <p:sp>
          <p:nvSpPr>
            <p:cNvPr id="76" name="Google Shape;76;p13"/>
            <p:cNvSpPr/>
            <p:nvPr/>
          </p:nvSpPr>
          <p:spPr>
            <a:xfrm flipH="1">
              <a:off x="2790800" y="2118125"/>
              <a:ext cx="1514400" cy="338700"/>
            </a:xfrm>
            <a:prstGeom prst="snip1Rect">
              <a:avLst>
                <a:gd fmla="val 50000" name="adj"/>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8" name="Google Shape;78;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